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mp3" ContentType="audio/unknown"/>
  <Override PartName="/ppt/media/image1.jpeg" ContentType="image/jpeg"/>
  <Override PartName="/ppt/media/media1.mov" ContentType="video/unknown"/>
  <Override PartName="/ppt/media/image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Book Antiqu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Book Antiqu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Book Antiqu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Book Antiqu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Book Antiqu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Book Antiqu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Book Antiqu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Book Antiqu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Book Antiqu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6D2"/>
          </a:solidFill>
        </a:fill>
      </a:tcStyle>
    </a:wholeTbl>
    <a:band2H>
      <a:tcTxStyle b="def" i="def"/>
      <a:tcStyle>
        <a:tcBdr/>
        <a:fill>
          <a:solidFill>
            <a:srgbClr val="F6F3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3E4EB"/>
          </a:solidFill>
        </a:fill>
      </a:tcStyle>
    </a:wholeTbl>
    <a:band2H>
      <a:tcTxStyle b="def" i="def"/>
      <a:tcStyle>
        <a:tcBdr/>
        <a:fill>
          <a:solidFill>
            <a:srgbClr val="EAF2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D6E7"/>
          </a:solidFill>
        </a:fill>
      </a:tcStyle>
    </a:wholeTbl>
    <a:band2H>
      <a:tcTxStyle b="def" i="def"/>
      <a:tcStyle>
        <a:tcBdr/>
        <a:fill>
          <a:solidFill>
            <a:srgbClr val="F0EB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" name="Shape 1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notesStyle>
    <a:lvl1pPr latinLnBrk="0">
      <a:defRPr sz="1200">
        <a:solidFill>
          <a:srgbClr val="FFFFFF"/>
        </a:solidFill>
        <a:latin typeface="+mj-lt"/>
        <a:ea typeface="+mj-ea"/>
        <a:cs typeface="+mj-cs"/>
        <a:sym typeface="Book Antiqua"/>
      </a:defRPr>
    </a:lvl1pPr>
    <a:lvl2pPr indent="228600" latinLnBrk="0">
      <a:defRPr sz="1200">
        <a:solidFill>
          <a:srgbClr val="FFFFFF"/>
        </a:solidFill>
        <a:latin typeface="+mj-lt"/>
        <a:ea typeface="+mj-ea"/>
        <a:cs typeface="+mj-cs"/>
        <a:sym typeface="Book Antiqua"/>
      </a:defRPr>
    </a:lvl2pPr>
    <a:lvl3pPr indent="457200" latinLnBrk="0">
      <a:defRPr sz="1200">
        <a:solidFill>
          <a:srgbClr val="FFFFFF"/>
        </a:solidFill>
        <a:latin typeface="+mj-lt"/>
        <a:ea typeface="+mj-ea"/>
        <a:cs typeface="+mj-cs"/>
        <a:sym typeface="Book Antiqua"/>
      </a:defRPr>
    </a:lvl3pPr>
    <a:lvl4pPr indent="685800" latinLnBrk="0">
      <a:defRPr sz="1200">
        <a:solidFill>
          <a:srgbClr val="FFFFFF"/>
        </a:solidFill>
        <a:latin typeface="+mj-lt"/>
        <a:ea typeface="+mj-ea"/>
        <a:cs typeface="+mj-cs"/>
        <a:sym typeface="Book Antiqua"/>
      </a:defRPr>
    </a:lvl4pPr>
    <a:lvl5pPr indent="914400" latinLnBrk="0">
      <a:defRPr sz="1200">
        <a:solidFill>
          <a:srgbClr val="FFFFFF"/>
        </a:solidFill>
        <a:latin typeface="+mj-lt"/>
        <a:ea typeface="+mj-ea"/>
        <a:cs typeface="+mj-cs"/>
        <a:sym typeface="Book Antiqua"/>
      </a:defRPr>
    </a:lvl5pPr>
    <a:lvl6pPr indent="1143000" latinLnBrk="0">
      <a:defRPr sz="1200">
        <a:solidFill>
          <a:srgbClr val="FFFFFF"/>
        </a:solidFill>
        <a:latin typeface="+mj-lt"/>
        <a:ea typeface="+mj-ea"/>
        <a:cs typeface="+mj-cs"/>
        <a:sym typeface="Book Antiqua"/>
      </a:defRPr>
    </a:lvl6pPr>
    <a:lvl7pPr indent="1371600" latinLnBrk="0">
      <a:defRPr sz="1200">
        <a:solidFill>
          <a:srgbClr val="FFFFFF"/>
        </a:solidFill>
        <a:latin typeface="+mj-lt"/>
        <a:ea typeface="+mj-ea"/>
        <a:cs typeface="+mj-cs"/>
        <a:sym typeface="Book Antiqua"/>
      </a:defRPr>
    </a:lvl7pPr>
    <a:lvl8pPr indent="1600200" latinLnBrk="0">
      <a:defRPr sz="1200">
        <a:solidFill>
          <a:srgbClr val="FFFFFF"/>
        </a:solidFill>
        <a:latin typeface="+mj-lt"/>
        <a:ea typeface="+mj-ea"/>
        <a:cs typeface="+mj-cs"/>
        <a:sym typeface="Book Antiqua"/>
      </a:defRPr>
    </a:lvl8pPr>
    <a:lvl9pPr indent="1828800" latinLnBrk="0">
      <a:defRPr sz="1200">
        <a:solidFill>
          <a:srgbClr val="FFFFFF"/>
        </a:solidFill>
        <a:latin typeface="+mj-lt"/>
        <a:ea typeface="+mj-ea"/>
        <a:cs typeface="+mj-cs"/>
        <a:sym typeface="Book Antiqua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750276" y="1828800"/>
            <a:ext cx="14630401" cy="24384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cap="all" sz="7600">
                <a:effectLst>
                  <a:outerShdw sx="100000" sy="100000" kx="0" ky="0" algn="b" rotWithShape="0" blurRad="127000" dist="200000" dir="270000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pPr/>
            <a:r>
              <a:t>Fare clic per modificare lo stile del titolo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2438400" y="4442264"/>
            <a:ext cx="11379200" cy="2336801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</a:lvl1pPr>
          </a:lstStyle>
          <a:p>
            <a:pPr/>
            <a:r>
              <a:t>Fare clic per modificare lo stile del sottotitolo dello schema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Fare clic per modificare lo stile del titolo</a:t>
            </a:r>
          </a:p>
        </p:txBody>
      </p:sp>
      <p:sp>
        <p:nvSpPr>
          <p:cNvPr id="92" name="Shape 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Fare clic per modificare stili del testo dello schema</a:t>
            </a:r>
          </a:p>
          <a:p>
            <a:pPr lvl="1"/>
            <a:r>
              <a:t>Secondo livello</a:t>
            </a:r>
          </a:p>
          <a:p>
            <a:pPr lvl="2"/>
            <a:r>
              <a:t>Terzo livello</a:t>
            </a:r>
          </a:p>
          <a:p>
            <a:pPr lvl="3"/>
            <a:r>
              <a:t>Quarto livello</a:t>
            </a:r>
          </a:p>
          <a:p>
            <a:pPr lvl="4"/>
            <a:r>
              <a:t>Quinto livello</a:t>
            </a:r>
          </a:p>
        </p:txBody>
      </p:sp>
      <p:sp>
        <p:nvSpPr>
          <p:cNvPr id="93" name="Shape 9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title"/>
          </p:nvPr>
        </p:nvSpPr>
        <p:spPr>
          <a:xfrm>
            <a:off x="11785600" y="366184"/>
            <a:ext cx="3657600" cy="7802035"/>
          </a:xfrm>
          <a:prstGeom prst="rect">
            <a:avLst/>
          </a:prstGeom>
        </p:spPr>
        <p:txBody>
          <a:bodyPr/>
          <a:lstStyle/>
          <a:p>
            <a:pPr/>
            <a:r>
              <a:t>Fare clic per modificare lo stile del titolo</a:t>
            </a:r>
          </a:p>
        </p:txBody>
      </p:sp>
      <p:sp>
        <p:nvSpPr>
          <p:cNvPr id="101" name="Shape 101"/>
          <p:cNvSpPr/>
          <p:nvPr>
            <p:ph type="body" idx="1"/>
          </p:nvPr>
        </p:nvSpPr>
        <p:spPr>
          <a:xfrm>
            <a:off x="812800" y="366184"/>
            <a:ext cx="10701867" cy="7802035"/>
          </a:xfrm>
          <a:prstGeom prst="rect">
            <a:avLst/>
          </a:prstGeom>
        </p:spPr>
        <p:txBody>
          <a:bodyPr/>
          <a:lstStyle/>
          <a:p>
            <a:pPr/>
            <a:r>
              <a:t>Fare clic per modificare stili del testo dello schema</a:t>
            </a:r>
          </a:p>
          <a:p>
            <a:pPr lvl="1"/>
            <a:r>
              <a:t>Secondo livello</a:t>
            </a:r>
          </a:p>
          <a:p>
            <a:pPr lvl="2"/>
            <a:r>
              <a:t>Terzo livello</a:t>
            </a:r>
          </a:p>
          <a:p>
            <a:pPr lvl="3"/>
            <a:r>
              <a:t>Quarto livello</a:t>
            </a:r>
          </a:p>
          <a:p>
            <a:pPr lvl="4"/>
            <a:r>
              <a:t>Quinto livello</a:t>
            </a:r>
          </a:p>
        </p:txBody>
      </p:sp>
      <p:sp>
        <p:nvSpPr>
          <p:cNvPr id="102" name="Shape 10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Fare clic per modificare lo stile del titolo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Fare clic per modificare stili del testo dello schema</a:t>
            </a:r>
          </a:p>
          <a:p>
            <a:pPr lvl="1"/>
            <a:r>
              <a:t>Secondo livello</a:t>
            </a:r>
          </a:p>
          <a:p>
            <a:pPr lvl="2"/>
            <a:r>
              <a:t>Terzo livello</a:t>
            </a:r>
          </a:p>
          <a:p>
            <a:pPr lvl="3"/>
            <a:r>
              <a:t>Quarto livello</a:t>
            </a:r>
          </a:p>
          <a:p>
            <a:pPr lvl="4"/>
            <a:r>
              <a:t>Quinto livello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xfrm>
            <a:off x="2844800" y="812800"/>
            <a:ext cx="12598400" cy="24384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7600">
                <a:solidFill>
                  <a:srgbClr val="DCC678"/>
                </a:solidFill>
              </a:defRPr>
            </a:lvl1pPr>
          </a:lstStyle>
          <a:p>
            <a:pPr/>
            <a:r>
              <a:t>Fare clic per modificare lo stile del titolo</a:t>
            </a:r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2844800" y="3343714"/>
            <a:ext cx="12598400" cy="2012950"/>
          </a:xfrm>
          <a:prstGeom prst="rect">
            <a:avLst/>
          </a:prstGeom>
        </p:spPr>
        <p:txBody>
          <a:bodyPr/>
          <a:lstStyle>
            <a:lvl1pPr marL="0" indent="116114">
              <a:spcBef>
                <a:spcPts val="700"/>
              </a:spcBef>
              <a:buClrTx/>
              <a:buSzTx/>
              <a:buFontTx/>
              <a:buNone/>
              <a:defRPr sz="3200"/>
            </a:lvl1pPr>
          </a:lstStyle>
          <a:p>
            <a:pPr/>
            <a:r>
              <a:t>Fare clic per modificare stili del testo dello schema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Fare clic per modificare lo stile del titolo</a:t>
            </a:r>
          </a:p>
        </p:txBody>
      </p:sp>
      <p:sp>
        <p:nvSpPr>
          <p:cNvPr id="39" name="Shape 39"/>
          <p:cNvSpPr/>
          <p:nvPr>
            <p:ph type="body" sz="half" idx="1"/>
          </p:nvPr>
        </p:nvSpPr>
        <p:spPr>
          <a:xfrm>
            <a:off x="812800" y="2133600"/>
            <a:ext cx="7179734" cy="6034618"/>
          </a:xfrm>
          <a:prstGeom prst="rect">
            <a:avLst/>
          </a:prstGeom>
        </p:spPr>
        <p:txBody>
          <a:bodyPr/>
          <a:lstStyle>
            <a:lvl1pPr>
              <a:spcBef>
                <a:spcPts val="900"/>
              </a:spcBef>
              <a:defRPr sz="4100"/>
            </a:lvl1pPr>
            <a:lvl2pPr marL="1414377" indent="-485463">
              <a:spcBef>
                <a:spcPts val="900"/>
              </a:spcBef>
              <a:defRPr sz="4100"/>
            </a:lvl2pPr>
            <a:lvl3pPr marL="1901823" indent="-464910">
              <a:spcBef>
                <a:spcPts val="900"/>
              </a:spcBef>
              <a:defRPr sz="4100"/>
            </a:lvl3pPr>
            <a:lvl4pPr marL="2268229" indent="-410402">
              <a:spcBef>
                <a:spcPts val="900"/>
              </a:spcBef>
              <a:defRPr sz="4100"/>
            </a:lvl4pPr>
            <a:lvl5pPr marL="2573029" indent="-410402">
              <a:spcBef>
                <a:spcPts val="900"/>
              </a:spcBef>
              <a:defRPr sz="4100"/>
            </a:lvl5pPr>
          </a:lstStyle>
          <a:p>
            <a:pPr/>
            <a:r>
              <a:t>Fare clic per modificare stili del testo dello schema</a:t>
            </a:r>
          </a:p>
          <a:p>
            <a:pPr lvl="1"/>
            <a:r>
              <a:t>Secondo livello</a:t>
            </a:r>
          </a:p>
          <a:p>
            <a:pPr lvl="2"/>
            <a:r>
              <a:t>Terzo livello</a:t>
            </a:r>
          </a:p>
          <a:p>
            <a:pPr lvl="3"/>
            <a:r>
              <a:t>Quarto livello</a:t>
            </a:r>
          </a:p>
          <a:p>
            <a:pPr lvl="4"/>
            <a:r>
              <a:t>Quinto livello</a:t>
            </a: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xfrm>
            <a:off x="812800" y="364066"/>
            <a:ext cx="14630400" cy="1524001"/>
          </a:xfrm>
          <a:prstGeom prst="rect">
            <a:avLst/>
          </a:prstGeom>
        </p:spPr>
        <p:txBody>
          <a:bodyPr/>
          <a:lstStyle/>
          <a:p>
            <a:pPr/>
            <a:r>
              <a:t>Fare clic per modificare lo stile del titolo</a:t>
            </a:r>
          </a:p>
        </p:txBody>
      </p:sp>
      <p:sp>
        <p:nvSpPr>
          <p:cNvPr id="48" name="Shape 48"/>
          <p:cNvSpPr/>
          <p:nvPr>
            <p:ph type="body" sz="quarter" idx="1"/>
          </p:nvPr>
        </p:nvSpPr>
        <p:spPr>
          <a:xfrm>
            <a:off x="812800" y="2046816"/>
            <a:ext cx="7182557" cy="1001184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900"/>
              </a:spcBef>
              <a:buClrTx/>
              <a:buSzTx/>
              <a:buFontTx/>
              <a:buNone/>
              <a:defRPr cap="all" sz="3800"/>
            </a:lvl1pPr>
          </a:lstStyle>
          <a:p>
            <a:pPr/>
            <a:r>
              <a:t>Fare clic per modificare stili del testo dello schema</a:t>
            </a:r>
          </a:p>
        </p:txBody>
      </p:sp>
      <p:sp>
        <p:nvSpPr>
          <p:cNvPr id="49" name="Shape 49"/>
          <p:cNvSpPr/>
          <p:nvPr>
            <p:ph type="body" sz="quarter" idx="13"/>
          </p:nvPr>
        </p:nvSpPr>
        <p:spPr>
          <a:xfrm>
            <a:off x="8257823" y="2046816"/>
            <a:ext cx="7185378" cy="1001184"/>
          </a:xfrm>
          <a:prstGeom prst="rect">
            <a:avLst/>
          </a:prstGeom>
        </p:spPr>
        <p:txBody>
          <a:bodyPr anchor="ctr"/>
          <a:lstStyle/>
          <a:p>
            <a:pPr marL="0" indent="0">
              <a:spcBef>
                <a:spcPts val="900"/>
              </a:spcBef>
              <a:buClrTx/>
              <a:buSzTx/>
              <a:buFontTx/>
              <a:buNone/>
              <a:defRPr cap="all" sz="3800"/>
            </a:pPr>
          </a:p>
        </p:txBody>
      </p:sp>
      <p:sp>
        <p:nvSpPr>
          <p:cNvPr id="50" name="Shape 5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Fare clic per modificare lo stile del titolo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xfrm>
            <a:off x="812800" y="364066"/>
            <a:ext cx="5348113" cy="1549401"/>
          </a:xfrm>
          <a:prstGeom prst="rect">
            <a:avLst/>
          </a:prstGeom>
        </p:spPr>
        <p:txBody>
          <a:bodyPr anchor="b"/>
          <a:lstStyle>
            <a:lvl1pPr algn="l">
              <a:defRPr b="0" sz="3500">
                <a:solidFill>
                  <a:srgbClr val="F4DB8A"/>
                </a:solidFill>
              </a:defRPr>
            </a:lvl1pPr>
          </a:lstStyle>
          <a:p>
            <a:pPr/>
            <a:r>
              <a:t>Fare clic per modificare lo stile del titolo</a:t>
            </a:r>
          </a:p>
        </p:txBody>
      </p:sp>
      <p:sp>
        <p:nvSpPr>
          <p:cNvPr id="73" name="Shape 73"/>
          <p:cNvSpPr/>
          <p:nvPr>
            <p:ph type="body" sz="half" idx="1"/>
          </p:nvPr>
        </p:nvSpPr>
        <p:spPr>
          <a:xfrm>
            <a:off x="812800" y="2032000"/>
            <a:ext cx="5348113" cy="613621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200"/>
            </a:lvl1pPr>
          </a:lstStyle>
          <a:p>
            <a:pPr/>
            <a:r>
              <a:t>Fare clic per modificare stili del testo dello schema</a:t>
            </a:r>
          </a:p>
        </p:txBody>
      </p:sp>
      <p:sp>
        <p:nvSpPr>
          <p:cNvPr id="74" name="Shape 7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type="title"/>
          </p:nvPr>
        </p:nvSpPr>
        <p:spPr>
          <a:xfrm>
            <a:off x="3251200" y="812800"/>
            <a:ext cx="9753600" cy="69638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200"/>
            </a:lvl1pPr>
          </a:lstStyle>
          <a:p>
            <a:pPr/>
            <a:r>
              <a:t>Fare clic per modificare lo stile del titolo</a:t>
            </a:r>
          </a:p>
        </p:txBody>
      </p:sp>
      <p:sp>
        <p:nvSpPr>
          <p:cNvPr id="82" name="Shape 82"/>
          <p:cNvSpPr/>
          <p:nvPr>
            <p:ph type="pic" sz="half" idx="13"/>
          </p:nvPr>
        </p:nvSpPr>
        <p:spPr>
          <a:xfrm>
            <a:off x="3251200" y="2442633"/>
            <a:ext cx="9753600" cy="5283201"/>
          </a:xfrm>
          <a:prstGeom prst="rect">
            <a:avLst/>
          </a:prstGeom>
          <a:ln w="44450" cap="sq">
            <a:solidFill>
              <a:srgbClr val="FFFFFF"/>
            </a:solidFill>
            <a:miter lim="800000"/>
          </a:ln>
          <a:effectLst>
            <a:outerShdw sx="100000" sy="100000" kx="0" ky="0" algn="b" rotWithShape="0" blurRad="190500" dist="228600" dir="2700000">
              <a:srgbClr val="000000">
                <a:alpha val="2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3" name="Shape 83"/>
          <p:cNvSpPr/>
          <p:nvPr>
            <p:ph type="body" sz="quarter" idx="1"/>
          </p:nvPr>
        </p:nvSpPr>
        <p:spPr>
          <a:xfrm>
            <a:off x="3251200" y="1555715"/>
            <a:ext cx="9753600" cy="70713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500"/>
              </a:spcBef>
              <a:buClrTx/>
              <a:buSzTx/>
              <a:buFontTx/>
              <a:buNone/>
              <a:defRPr sz="2200"/>
            </a:lvl1pPr>
          </a:lstStyle>
          <a:p>
            <a:pPr/>
            <a:r>
              <a:t>Fare clic per modificare stili del testo dello schema</a:t>
            </a:r>
          </a:p>
        </p:txBody>
      </p:sp>
      <p:sp>
        <p:nvSpPr>
          <p:cNvPr id="84" name="Shape 8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812800" y="366183"/>
            <a:ext cx="14630400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571" tIns="72571" rIns="72571" bIns="72571" anchor="ctr">
            <a:normAutofit fontScale="100000" lnSpcReduction="0"/>
          </a:bodyPr>
          <a:lstStyle/>
          <a:p>
            <a:pPr/>
            <a:r>
              <a:t>Fare clic per modificare lo stile del titolo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812800" y="2133600"/>
            <a:ext cx="14630400" cy="6278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571" tIns="72571" rIns="72571" bIns="72571">
            <a:normAutofit fontScale="100000" lnSpcReduction="0"/>
          </a:bodyPr>
          <a:lstStyle/>
          <a:p>
            <a:pPr/>
            <a:r>
              <a:t>Fare clic per modificare stili del testo dello schema</a:t>
            </a:r>
          </a:p>
          <a:p>
            <a:pPr lvl="1"/>
            <a:r>
              <a:t>Secondo livello</a:t>
            </a:r>
          </a:p>
          <a:p>
            <a:pPr lvl="2"/>
            <a:r>
              <a:t>Terzo livello</a:t>
            </a:r>
          </a:p>
          <a:p>
            <a:pPr lvl="3"/>
            <a:r>
              <a:t>Quarto livello</a:t>
            </a:r>
          </a:p>
          <a:p>
            <a:pPr lvl="4"/>
            <a:r>
              <a:t>Quinto livello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5189199" y="8750300"/>
            <a:ext cx="254001" cy="2921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r">
              <a:defRPr sz="1900">
                <a:solidFill>
                  <a:srgbClr val="BABABA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500" u="none">
          <a:ln>
            <a:noFill/>
          </a:ln>
          <a:solidFill>
            <a:srgbClr val="E8D38A"/>
          </a:solidFill>
          <a:effectLst>
            <a:outerShdw sx="100000" sy="100000" kx="0" ky="0" algn="b" rotWithShape="0" blurRad="114300" dist="101600" dir="2700000">
              <a:srgbClr val="000000">
                <a:alpha val="40000"/>
              </a:srgbClr>
            </a:outerShdw>
          </a:effectLst>
          <a:uFillTx/>
          <a:latin typeface="Lucida Sans"/>
          <a:ea typeface="Lucida Sans"/>
          <a:cs typeface="Lucida Sans"/>
          <a:sym typeface="Lucida San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500" u="none">
          <a:ln>
            <a:noFill/>
          </a:ln>
          <a:solidFill>
            <a:srgbClr val="E8D38A"/>
          </a:solidFill>
          <a:effectLst>
            <a:outerShdw sx="100000" sy="100000" kx="0" ky="0" algn="b" rotWithShape="0" blurRad="114300" dist="101600" dir="2700000">
              <a:srgbClr val="000000">
                <a:alpha val="40000"/>
              </a:srgbClr>
            </a:outerShdw>
          </a:effectLst>
          <a:uFillTx/>
          <a:latin typeface="Lucida Sans"/>
          <a:ea typeface="Lucida Sans"/>
          <a:cs typeface="Lucida Sans"/>
          <a:sym typeface="Lucida San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500" u="none">
          <a:ln>
            <a:noFill/>
          </a:ln>
          <a:solidFill>
            <a:srgbClr val="E8D38A"/>
          </a:solidFill>
          <a:effectLst>
            <a:outerShdw sx="100000" sy="100000" kx="0" ky="0" algn="b" rotWithShape="0" blurRad="114300" dist="101600" dir="2700000">
              <a:srgbClr val="000000">
                <a:alpha val="40000"/>
              </a:srgbClr>
            </a:outerShdw>
          </a:effectLst>
          <a:uFillTx/>
          <a:latin typeface="Lucida Sans"/>
          <a:ea typeface="Lucida Sans"/>
          <a:cs typeface="Lucida Sans"/>
          <a:sym typeface="Lucida San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500" u="none">
          <a:ln>
            <a:noFill/>
          </a:ln>
          <a:solidFill>
            <a:srgbClr val="E8D38A"/>
          </a:solidFill>
          <a:effectLst>
            <a:outerShdw sx="100000" sy="100000" kx="0" ky="0" algn="b" rotWithShape="0" blurRad="114300" dist="101600" dir="2700000">
              <a:srgbClr val="000000">
                <a:alpha val="40000"/>
              </a:srgbClr>
            </a:outerShdw>
          </a:effectLst>
          <a:uFillTx/>
          <a:latin typeface="Lucida Sans"/>
          <a:ea typeface="Lucida Sans"/>
          <a:cs typeface="Lucida Sans"/>
          <a:sym typeface="Lucida San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500" u="none">
          <a:ln>
            <a:noFill/>
          </a:ln>
          <a:solidFill>
            <a:srgbClr val="E8D38A"/>
          </a:solidFill>
          <a:effectLst>
            <a:outerShdw sx="100000" sy="100000" kx="0" ky="0" algn="b" rotWithShape="0" blurRad="114300" dist="101600" dir="2700000">
              <a:srgbClr val="000000">
                <a:alpha val="40000"/>
              </a:srgbClr>
            </a:outerShdw>
          </a:effectLst>
          <a:uFillTx/>
          <a:latin typeface="Lucida Sans"/>
          <a:ea typeface="Lucida Sans"/>
          <a:cs typeface="Lucida Sans"/>
          <a:sym typeface="Lucida Sans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500" u="none">
          <a:ln>
            <a:noFill/>
          </a:ln>
          <a:solidFill>
            <a:srgbClr val="E8D38A"/>
          </a:solidFill>
          <a:effectLst>
            <a:outerShdw sx="100000" sy="100000" kx="0" ky="0" algn="b" rotWithShape="0" blurRad="114300" dist="101600" dir="2700000">
              <a:srgbClr val="000000">
                <a:alpha val="40000"/>
              </a:srgbClr>
            </a:outerShdw>
          </a:effectLst>
          <a:uFillTx/>
          <a:latin typeface="Lucida Sans"/>
          <a:ea typeface="Lucida Sans"/>
          <a:cs typeface="Lucida Sans"/>
          <a:sym typeface="Lucida Sans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500" u="none">
          <a:ln>
            <a:noFill/>
          </a:ln>
          <a:solidFill>
            <a:srgbClr val="E8D38A"/>
          </a:solidFill>
          <a:effectLst>
            <a:outerShdw sx="100000" sy="100000" kx="0" ky="0" algn="b" rotWithShape="0" blurRad="114300" dist="101600" dir="2700000">
              <a:srgbClr val="000000">
                <a:alpha val="40000"/>
              </a:srgbClr>
            </a:outerShdw>
          </a:effectLst>
          <a:uFillTx/>
          <a:latin typeface="Lucida Sans"/>
          <a:ea typeface="Lucida Sans"/>
          <a:cs typeface="Lucida Sans"/>
          <a:sym typeface="Lucida Sans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500" u="none">
          <a:ln>
            <a:noFill/>
          </a:ln>
          <a:solidFill>
            <a:srgbClr val="E8D38A"/>
          </a:solidFill>
          <a:effectLst>
            <a:outerShdw sx="100000" sy="100000" kx="0" ky="0" algn="b" rotWithShape="0" blurRad="114300" dist="101600" dir="2700000">
              <a:srgbClr val="000000">
                <a:alpha val="40000"/>
              </a:srgbClr>
            </a:outerShdw>
          </a:effectLst>
          <a:uFillTx/>
          <a:latin typeface="Lucida Sans"/>
          <a:ea typeface="Lucida Sans"/>
          <a:cs typeface="Lucida Sans"/>
          <a:sym typeface="Lucida Sans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500" u="none">
          <a:ln>
            <a:noFill/>
          </a:ln>
          <a:solidFill>
            <a:srgbClr val="E8D38A"/>
          </a:solidFill>
          <a:effectLst>
            <a:outerShdw sx="100000" sy="100000" kx="0" ky="0" algn="b" rotWithShape="0" blurRad="114300" dist="101600" dir="2700000">
              <a:srgbClr val="000000">
                <a:alpha val="40000"/>
              </a:srgbClr>
            </a:outerShdw>
          </a:effectLst>
          <a:uFillTx/>
          <a:latin typeface="Lucida Sans"/>
          <a:ea typeface="Lucida Sans"/>
          <a:cs typeface="Lucida Sans"/>
          <a:sym typeface="Lucida Sans"/>
        </a:defRPr>
      </a:lvl9pPr>
    </p:titleStyle>
    <p:bodyStyle>
      <a:lvl1pPr marL="870855" marR="0" indent="-653142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F9F9F9"/>
        </a:buClr>
        <a:buSzPct val="65000"/>
        <a:buFont typeface="Wingdings 2"/>
        <a:buChar char="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Book Antiqua"/>
        </a:defRPr>
      </a:lvl1pPr>
      <a:lvl2pPr marL="1449899" marR="0" indent="-52098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F9F9F9"/>
        </a:buClr>
        <a:buSzPct val="80000"/>
        <a:buFont typeface="Wingdings 2"/>
        <a:buChar char="◼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Book Antiqua"/>
        </a:defRPr>
      </a:lvl2pPr>
      <a:lvl3pPr marL="1893076" marR="0" indent="-456163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F9F9F9"/>
        </a:buClr>
        <a:buSzPct val="95000"/>
        <a:buFont typeface="Wingdings 2"/>
        <a:buChar char="▫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Book Antiqua"/>
        </a:defRPr>
      </a:lvl3pPr>
      <a:lvl4pPr marL="2256968" marR="0" indent="-399141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F9F9F9"/>
        </a:buClr>
        <a:buSzPct val="100000"/>
        <a:buFont typeface="Wingdings 2"/>
        <a:buChar char="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Book Antiqua"/>
        </a:defRPr>
      </a:lvl4pPr>
      <a:lvl5pPr marL="2561768" marR="0" indent="-399141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F9F9F9"/>
        </a:buClr>
        <a:buSzPct val="100000"/>
        <a:buFont typeface="Wingdings 2"/>
        <a:buChar char="◾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Book Antiqua"/>
        </a:defRPr>
      </a:lvl5pPr>
      <a:lvl6pPr marL="2951401" marR="0" indent="-440432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F9F9F9"/>
        </a:buClr>
        <a:buSzPct val="100000"/>
        <a:buFont typeface="Wingdings 2"/>
        <a:buChar char="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Book Antiqua"/>
        </a:defRPr>
      </a:lvl6pPr>
      <a:lvl7pPr marL="3341184" marR="0" indent="-510901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F9F9F9"/>
        </a:buClr>
        <a:buSzPct val="100000"/>
        <a:buFont typeface="Wingdings 2"/>
        <a:buChar char="●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Book Antiqua"/>
        </a:defRPr>
      </a:lvl7pPr>
      <a:lvl8pPr marL="3730166" marR="0" indent="-580569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F9F9F9"/>
        </a:buClr>
        <a:buSzPct val="100000"/>
        <a:buFont typeface="Wingdings 2"/>
        <a:buChar char="●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Book Antiqua"/>
        </a:defRPr>
      </a:lvl8pPr>
      <a:lvl9pPr marL="4049481" marR="0" indent="-580569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F9F9F9"/>
        </a:buClr>
        <a:buSzPct val="100000"/>
        <a:buFont typeface="Wingdings 2"/>
        <a:buChar char="●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Book Antiqu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ok Antiqua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ok Antiqua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ok Antiqua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ok Antiqua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ok Antiqua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ok Antiqua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ok Antiqua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ok Antiqua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9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Book Antiqua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3" Type="http://schemas.microsoft.com/office/2007/relationships/media" Target="../media/media1.mp3"/><Relationship Id="rId4" Type="http://schemas.openxmlformats.org/officeDocument/2006/relationships/image" Target="../media/image2.png"/><Relationship Id="rId5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it.wikipedia.org/wiki/Linguistica_testuale" TargetMode="External"/><Relationship Id="rId3" Type="http://schemas.openxmlformats.org/officeDocument/2006/relationships/hyperlink" Target="http://it.wikipedia.org/wiki/Imperfetto_indicativo" TargetMode="External"/><Relationship Id="rId4" Type="http://schemas.openxmlformats.org/officeDocument/2006/relationships/hyperlink" Target="http://it.wikipedia.org/wiki/Aspetto_verbale" TargetMode="Externa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lyricalcontent.com/wordsrch.php?q=sei&amp;num=0" TargetMode="External"/><Relationship Id="rId3" Type="http://schemas.openxmlformats.org/officeDocument/2006/relationships/hyperlink" Target="http://www.lyricalcontent.com/wordsrch.php?q=lontana&amp;num=0" TargetMode="External"/><Relationship Id="rId4" Type="http://schemas.openxmlformats.org/officeDocument/2006/relationships/hyperlink" Target="http://www.lyricalcontent.com/wordsrch.php?q=sogno&amp;num=0" TargetMode="External"/><Relationship Id="rId5" Type="http://schemas.openxmlformats.org/officeDocument/2006/relationships/hyperlink" Target="http://www.lyricalcontent.com/wordsrch.php?q=all&amp;num=0" TargetMode="External"/><Relationship Id="rId6" Type="http://schemas.openxmlformats.org/officeDocument/2006/relationships/hyperlink" Target="http://www.lyricalcontent.com/wordsrch.php?q=orizzonte&amp;num=0" TargetMode="External"/><Relationship Id="rId7" Type="http://schemas.openxmlformats.org/officeDocument/2006/relationships/hyperlink" Target="http://www.lyricalcontent.com/wordsrch.php?q=mancan&amp;num=0" TargetMode="External"/><Relationship Id="rId8" Type="http://schemas.openxmlformats.org/officeDocument/2006/relationships/hyperlink" Target="http://www.lyricalcontent.com/wordsrch.php?q=parole&amp;num=0" TargetMode="Externa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3" Type="http://schemas.microsoft.com/office/2007/relationships/media" Target="../media/media1.mp3"/><Relationship Id="rId4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3" Type="http://schemas.microsoft.com/office/2007/relationships/media" Target="../media/media1.mp3"/><Relationship Id="rId4" Type="http://schemas.openxmlformats.org/officeDocument/2006/relationships/image" Target="../media/image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ctrTitle"/>
          </p:nvPr>
        </p:nvSpPr>
        <p:spPr>
          <a:xfrm>
            <a:off x="6375400" y="3581400"/>
            <a:ext cx="7086600" cy="1470025"/>
          </a:xfrm>
          <a:prstGeom prst="rect">
            <a:avLst/>
          </a:prstGeom>
        </p:spPr>
        <p:txBody>
          <a:bodyPr/>
          <a:lstStyle>
            <a:lvl1pPr defTabSz="649223">
              <a:defRPr i="1" sz="4828">
                <a:effectLst>
                  <a:outerShdw sx="100000" sy="100000" kx="0" ky="0" algn="b" rotWithShape="0" blurRad="90170" dist="142000" dir="270000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pPr/>
            <a:r>
              <a:t>BUONGIORNO RAGAZZI!</a:t>
            </a:r>
          </a:p>
        </p:txBody>
      </p:sp>
      <p:sp>
        <p:nvSpPr>
          <p:cNvPr id="112" name="Shape 112"/>
          <p:cNvSpPr/>
          <p:nvPr>
            <p:ph type="subTitle" sz="quarter" idx="1"/>
          </p:nvPr>
        </p:nvSpPr>
        <p:spPr>
          <a:xfrm>
            <a:off x="5994400" y="4953000"/>
            <a:ext cx="7823200" cy="1752600"/>
          </a:xfrm>
          <a:prstGeom prst="rect">
            <a:avLst/>
          </a:prstGeom>
        </p:spPr>
        <p:txBody>
          <a:bodyPr/>
          <a:lstStyle>
            <a:lvl1pPr>
              <a:defRPr b="1" i="1" u="sng">
                <a:solidFill>
                  <a:srgbClr val="DFDAE3"/>
                </a:solidFill>
              </a:defRPr>
            </a:lvl1pPr>
          </a:lstStyle>
          <a:p>
            <a:pPr/>
            <a:r>
              <a:t>IMPARA L’ITALIANO CON LE CANZONI</a:t>
            </a:r>
          </a:p>
        </p:txBody>
      </p:sp>
      <p:grpSp>
        <p:nvGrpSpPr>
          <p:cNvPr id="115" name="Group 115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113" name="Shape 113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96874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14" name="Shape 114"/>
            <p:cNvSpPr/>
            <p:nvPr/>
          </p:nvSpPr>
          <p:spPr>
            <a:xfrm>
              <a:off x="444500" y="400735"/>
              <a:ext cx="2895601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Realizzato da Marzio Masoni per Cpia1 Pisa</a:t>
              </a:r>
            </a:p>
          </p:txBody>
        </p:sp>
      </p:grpSp>
      <p:pic>
        <p:nvPicPr>
          <p:cNvPr id="116" name="media1.mp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715702" y="184219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3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017" y="1775691"/>
            <a:ext cx="6421584" cy="5310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2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2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10" presetID="1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6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Class="mediacall" nodeType="after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99278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20000">
                <p:cTn id="21" fill="hold" display="0">
                  <p:stCondLst>
                    <p:cond delay="indefinite"/>
                  </p:st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build="whole" bldLvl="1" animBg="1" rev="0" advAuto="0" spid="117" grpId="3"/>
      <p:bldP build="whole" bldLvl="1" animBg="1" rev="0" advAuto="0" spid="112" grpId="1"/>
      <p:bldP build="whole" bldLvl="1" animBg="1" rev="0" advAuto="0" spid="111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965200" y="1986676"/>
            <a:ext cx="14325600" cy="4651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4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Attività 3-  </a:t>
            </a:r>
            <a:r>
              <a:rPr b="0">
                <a:solidFill>
                  <a:srgbClr val="FFFFFF"/>
                </a:solidFill>
              </a:rPr>
              <a:t>Scrivete le corrispondenti forme dell’infinito dei seguenti verbi</a:t>
            </a:r>
            <a:r>
              <a:rPr>
                <a:solidFill>
                  <a:srgbClr val="FFFFFF"/>
                </a:solidFill>
              </a:rPr>
              <a:t> </a:t>
            </a:r>
            <a:r>
              <a:rPr b="0">
                <a:solidFill>
                  <a:srgbClr val="FFFFFF"/>
                </a:solidFill>
              </a:rPr>
              <a:t>al passato.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 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226695">
              <a:lnSpc>
                <a:spcPct val="150000"/>
              </a:lnSpc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Hai acceso -                        ._________________________.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226695">
              <a:lnSpc>
                <a:spcPct val="150000"/>
              </a:lnSpc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Hai incontrato -                    _________________________.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226695">
              <a:lnSpc>
                <a:spcPct val="150000"/>
              </a:lnSpc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Non ho mai veduto -            _________________________.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226695">
              <a:lnSpc>
                <a:spcPct val="150000"/>
              </a:lnSpc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Non ho mai vissuto -            _________________________.</a:t>
            </a:r>
          </a:p>
        </p:txBody>
      </p:sp>
      <p:grpSp>
        <p:nvGrpSpPr>
          <p:cNvPr id="171" name="Group 171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169" name="Shape 169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96874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0" name="Shape 170"/>
            <p:cNvSpPr/>
            <p:nvPr/>
          </p:nvSpPr>
          <p:spPr>
            <a:xfrm>
              <a:off x="444500" y="400735"/>
              <a:ext cx="2895601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Realizzato da Marzio Masoni per Cpia1 Pisa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9000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roup 175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173" name="Shape 173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96874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4" name="Shape 174"/>
            <p:cNvSpPr/>
            <p:nvPr/>
          </p:nvSpPr>
          <p:spPr>
            <a:xfrm>
              <a:off x="444500" y="400735"/>
              <a:ext cx="2895601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Realizzato da Marzio Masoni per Cpia1 Pisa</a:t>
              </a:r>
            </a:p>
          </p:txBody>
        </p:sp>
      </p:grpSp>
      <p:sp>
        <p:nvSpPr>
          <p:cNvPr id="176" name="Shape 176"/>
          <p:cNvSpPr/>
          <p:nvPr/>
        </p:nvSpPr>
        <p:spPr>
          <a:xfrm>
            <a:off x="889000" y="-1"/>
            <a:ext cx="14478000" cy="906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4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Attività</a:t>
            </a:r>
            <a:r>
              <a:rPr b="0"/>
              <a:t> </a:t>
            </a:r>
            <a:r>
              <a:t>4 </a:t>
            </a:r>
            <a:r>
              <a:rPr b="0"/>
              <a:t>-</a:t>
            </a:r>
            <a:r>
              <a:rPr b="0"/>
              <a:t> </a:t>
            </a:r>
            <a:r>
              <a:rPr b="0">
                <a:solidFill>
                  <a:srgbClr val="FFFFFF"/>
                </a:solidFill>
              </a:rPr>
              <a:t>Sulla base di quanto ricordate della canzone, riordinate il testo sottostante e poi controllate il risultato. 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 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180339">
              <a:lnSpc>
                <a:spcPct val="150000"/>
              </a:lnSpc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Su – mio – a – mostra – il – finestre – cuore. – le – tutti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180339">
              <a:lnSpc>
                <a:spcPct val="150000"/>
              </a:lnSpc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...................................................................................................................................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180339">
              <a:lnSpc>
                <a:spcPct val="150000"/>
              </a:lnSpc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Partirò – con – navi – per – te – su – mari.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180339">
              <a:lnSpc>
                <a:spcPct val="150000"/>
              </a:lnSpc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...................................................................................................................................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180339">
              <a:lnSpc>
                <a:spcPct val="150000"/>
              </a:lnSpc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che - non -e- mai - Paesi- ho – veduto – te. – vissuto – con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180339">
              <a:lnSpc>
                <a:spcPct val="150000"/>
              </a:lnSpc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...................................................................................................................................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 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600"/>
              </a:spcBef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Grammatica!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Seguendo un approccio di </a:t>
            </a:r>
            <a:r>
              <a:rPr u="sng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hlinkClick r:id="rId2" invalidUrl="" action="" tgtFrame="" tooltip="" history="1" highlightClick="0" endSnd="0"/>
              </a:rPr>
              <a:t>linguistica testuale</a:t>
            </a:r>
            <a:r>
              <a:t>, si può formulare la differenza tra </a:t>
            </a:r>
            <a:r>
              <a:rPr u="sng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hlinkClick r:id="rId3" invalidUrl="" action="" tgtFrame="" tooltip="" history="1" highlightClick="0" endSnd="0"/>
              </a:rPr>
              <a:t>imperfetto</a:t>
            </a:r>
            <a:r>
              <a:t> e le forme di perfetto come il passato prossimo considerando quest'ultimo come la forma che indica le azioni da mettere in </a:t>
            </a:r>
            <a:r>
              <a:rPr i="1"/>
              <a:t>primo piano</a:t>
            </a:r>
            <a:r>
              <a:t>, mentre l'imperfetto indica lo </a:t>
            </a:r>
            <a:r>
              <a:rPr i="1"/>
              <a:t>sfondo</a:t>
            </a:r>
            <a:r>
              <a:t> di una narrazione: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indent="-342900">
              <a:buSzPts val="2400"/>
              <a:buFont typeface="Symbol"/>
              <a:buChar char="•"/>
              <a:tabLst>
                <a:tab pos="457200" algn="l"/>
              </a:tabLst>
              <a:defRPr b="1" i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Era</a:t>
            </a:r>
            <a:r>
              <a:rPr b="0"/>
              <a:t> presto di mattina, e siccome </a:t>
            </a:r>
            <a:r>
              <a:t>faceva</a:t>
            </a:r>
            <a:r>
              <a:rPr b="0"/>
              <a:t> freddo, </a:t>
            </a:r>
            <a:r>
              <a:t>ho preso</a:t>
            </a:r>
            <a:r>
              <a:rPr b="0"/>
              <a:t> l'automobile. Purtroppo </a:t>
            </a:r>
            <a:r>
              <a:t>non sono riuscito</a:t>
            </a:r>
            <a:r>
              <a:rPr b="0"/>
              <a:t> a partire subito, e così </a:t>
            </a:r>
            <a:r>
              <a:t>sono arrivato</a:t>
            </a:r>
            <a:r>
              <a:rPr b="0"/>
              <a:t> in ritardo in ufficio: il principale </a:t>
            </a:r>
            <a:r>
              <a:t>aveva</a:t>
            </a:r>
            <a:r>
              <a:rPr b="0"/>
              <a:t> un'espressione strana.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L'interpretazione sotto questo punto di vista ha grandi vantaggi di economia descrittiva ed è dunque di facile comprensione, ma ha comunque il difetto di basarsi solo sullo studio di testi letterari. Normalmente, la distinzione classica tra </a:t>
            </a:r>
            <a:r>
              <a:rPr u="sng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hlinkClick r:id="rId4" invalidUrl="" action="" tgtFrame="" tooltip="" history="1" highlightClick="0" endSnd="0"/>
              </a:rPr>
              <a:t>aspetto</a:t>
            </a:r>
            <a:r>
              <a:t> perfettivo (azione conclusa) ed imperfettivo (azione non conclusa) viene considerata come più efficace.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1000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7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7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203200" y="1447799"/>
            <a:ext cx="15163800" cy="221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4800">
                <a:solidFill>
                  <a:srgbClr val="FFFF00"/>
                </a:solidFill>
              </a:defRPr>
            </a:pPr>
            <a:r>
              <a:t>Attività  5 - </a:t>
            </a:r>
            <a:r>
              <a:rPr b="0">
                <a:solidFill>
                  <a:srgbClr val="FFFFFF"/>
                </a:solidFill>
              </a:rPr>
              <a:t>Mettete all’imperfetto la frase seguente:</a:t>
            </a:r>
            <a:endParaRPr>
              <a:solidFill>
                <a:srgbClr val="FFFFFF"/>
              </a:solidFill>
            </a:endParaRPr>
          </a:p>
          <a:p>
            <a:pPr>
              <a:defRPr>
                <a:solidFill>
                  <a:srgbClr val="FFFFFF"/>
                </a:solidFill>
              </a:defRPr>
            </a:pPr>
            <a:r>
              <a:t> 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Quando </a:t>
            </a:r>
            <a:r>
              <a:rPr u="sng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hlinkClick r:id="rId2" invalidUrl="" action="" tgtFrame="" tooltip="" history="1" highlightClick="0" endSnd="0"/>
              </a:rPr>
              <a:t>sei</a:t>
            </a:r>
            <a:r>
              <a:t> </a:t>
            </a:r>
            <a:r>
              <a:rPr u="sng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hlinkClick r:id="rId3" invalidUrl="" action="" tgtFrame="" tooltip="" history="1" highlightClick="0" endSnd="0"/>
              </a:rPr>
              <a:t>lontana</a:t>
            </a:r>
            <a:r>
              <a:t> </a:t>
            </a:r>
            <a:r>
              <a:rPr u="sng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hlinkClick r:id="rId4" invalidUrl="" action="" tgtFrame="" tooltip="" history="1" highlightClick="0" endSnd="0"/>
              </a:rPr>
              <a:t>sogno</a:t>
            </a:r>
            <a:r>
              <a:t> </a:t>
            </a:r>
            <a:r>
              <a:rPr u="sng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hlinkClick r:id="rId5" invalidUrl="" action="" tgtFrame="" tooltip="" history="1" highlightClick="0" endSnd="0"/>
              </a:rPr>
              <a:t>all</a:t>
            </a:r>
            <a:r>
              <a:t>’</a:t>
            </a:r>
            <a:r>
              <a:rPr u="sng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hlinkClick r:id="rId6" invalidUrl="" action="" tgtFrame="" tooltip="" history="1" highlightClick="0" endSnd="0"/>
              </a:rPr>
              <a:t>orizzonte</a:t>
            </a:r>
            <a:r>
              <a:t> e </a:t>
            </a:r>
            <a:r>
              <a:rPr u="sng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hlinkClick r:id="rId7" invalidUrl="" action="" tgtFrame="" tooltip="" history="1" highlightClick="0" endSnd="0"/>
              </a:rPr>
              <a:t>mancan</a:t>
            </a:r>
            <a:r>
              <a:t>o le </a:t>
            </a:r>
            <a:r>
              <a:rPr u="sng">
                <a:solidFill>
                  <a:srgbClr val="410082"/>
                </a:solidFill>
                <a:uFill>
                  <a:solidFill>
                    <a:srgbClr val="410082"/>
                  </a:solidFill>
                </a:uFill>
                <a:hlinkClick r:id="rId8" invalidUrl="" action="" tgtFrame="" tooltip="" history="1" highlightClick="0" endSnd="0"/>
              </a:rPr>
              <a:t>parole</a:t>
            </a:r>
            <a:r>
              <a:t>.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 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........................................................................................................................................</a:t>
            </a:r>
          </a:p>
        </p:txBody>
      </p:sp>
      <p:sp>
        <p:nvSpPr>
          <p:cNvPr id="179" name="Shape 179"/>
          <p:cNvSpPr/>
          <p:nvPr/>
        </p:nvSpPr>
        <p:spPr>
          <a:xfrm>
            <a:off x="431800" y="4038599"/>
            <a:ext cx="15240000" cy="5056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4800">
                <a:solidFill>
                  <a:srgbClr val="FFFF00"/>
                </a:solidFill>
              </a:defRPr>
            </a:pPr>
            <a:r>
              <a:t>Attività 6 - </a:t>
            </a:r>
            <a:r>
              <a:rPr b="0">
                <a:solidFill>
                  <a:srgbClr val="FFFFFF"/>
                </a:solidFill>
              </a:rPr>
              <a:t>Completate con il verbo corretto all'imperfetto.</a:t>
            </a:r>
            <a:endParaRPr>
              <a:solidFill>
                <a:srgbClr val="FFFFFF"/>
              </a:solidFill>
            </a:endParaRPr>
          </a:p>
          <a:p>
            <a:pPr>
              <a:defRPr b="1">
                <a:solidFill>
                  <a:srgbClr val="FFFFFF"/>
                </a:solidFill>
              </a:defRPr>
            </a:pPr>
            <a:r>
              <a:t> </a:t>
            </a:r>
          </a:p>
          <a:p>
            <a:pPr>
              <a:defRPr i="1" sz="2400">
                <a:solidFill>
                  <a:srgbClr val="FFFFFF"/>
                </a:solidFill>
              </a:defRPr>
            </a:pPr>
            <a:r>
              <a:t>Avere, fare, uscire, giocare, andare, studiare</a:t>
            </a:r>
          </a:p>
          <a:p>
            <a:pPr>
              <a:spcBef>
                <a:spcPts val="600"/>
              </a:spcBef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1. Tutte le settimane i miei genitori ____________ in montagna.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600"/>
              </a:spcBef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 All'universita`Luigi ed Antonello ____________ giurisprudenza.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600"/>
              </a:spcBef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3. Prima di mangiare noi ____________ molta fame.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600"/>
              </a:spcBef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4. Quando io ero in Italia ogni giorno ____________ fotografie.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600"/>
              </a:spcBef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5. L'anno scorso tu ____________ a tennis quasi tutti i giorni.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6. Ogni mattina io ____________ di casa alle otto.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82" name="Group 182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180" name="Shape 180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96874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81" name="Shape 181"/>
            <p:cNvSpPr/>
            <p:nvPr/>
          </p:nvSpPr>
          <p:spPr>
            <a:xfrm>
              <a:off x="444500" y="400735"/>
              <a:ext cx="2895601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Realizzato da Marzio Masoni per Cpia1 Pisa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1000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Class="entr" nodeType="with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8" grpId="1"/>
      <p:bldP build="p" bldLvl="5" animBg="1" rev="0" advAuto="0" spid="179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812800" y="1447799"/>
            <a:ext cx="14706600" cy="4523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4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Attività 7 - </a:t>
            </a:r>
            <a:r>
              <a:rPr b="0">
                <a:solidFill>
                  <a:srgbClr val="FFFFFF"/>
                </a:solidFill>
              </a:rPr>
              <a:t>Completate con la forma appropriata dell'imperfetto o del passato.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 </a:t>
            </a:r>
          </a:p>
          <a:p>
            <a:pPr marL="342900" indent="-342900">
              <a:spcBef>
                <a:spcPts val="600"/>
              </a:spcBef>
              <a:buSzPct val="100000"/>
              <a:buAutoNum type="arabicPeriod" startAt="1"/>
              <a:tabLst>
                <a:tab pos="457200" algn="l"/>
              </a:tabLst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Oggi quando ____________ (uscire) di casa ____________ (piovere).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indent="-342900">
              <a:spcBef>
                <a:spcPts val="600"/>
              </a:spcBef>
              <a:buSzPct val="100000"/>
              <a:buAutoNum type="arabicPeriod" startAt="1"/>
              <a:tabLst>
                <a:tab pos="457200" algn="l"/>
              </a:tabLst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Di solito il bambino non ____________ (avere) paura quando ____________ (vedere) un topo.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indent="-342900">
              <a:spcBef>
                <a:spcPts val="600"/>
              </a:spcBef>
              <a:buSzPct val="100000"/>
              <a:buAutoNum type="arabicPeriod" startAt="1"/>
              <a:tabLst>
                <a:tab pos="457200" algn="l"/>
              </a:tabLst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Quanti anni ____________ (avere) i tuoi nonni quando ____________ (sposarsi)?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indent="-342900">
              <a:spcBef>
                <a:spcPts val="600"/>
              </a:spcBef>
              <a:buSzPct val="100000"/>
              <a:buAutoNum type="arabicPeriod" startAt="1"/>
              <a:tabLst>
                <a:tab pos="457200" algn="l"/>
              </a:tabLst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Quando io ____________ (vedere) quella macchina ____________ (capire) che____________ (essere) una buona macchina.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indent="-342900">
              <a:buSzPct val="100000"/>
              <a:buAutoNum type="arabicPeriod" startAt="1"/>
              <a:tabLst>
                <a:tab pos="457200" algn="l"/>
              </a:tabLst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Ieri quando (noi) ____________ ( uscire) ____________ (nevicare).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5" name="Shape 185"/>
          <p:cNvSpPr/>
          <p:nvPr/>
        </p:nvSpPr>
        <p:spPr>
          <a:xfrm>
            <a:off x="977207" y="6553199"/>
            <a:ext cx="14173201" cy="1597160"/>
          </a:xfrm>
          <a:prstGeom prst="rect">
            <a:avLst/>
          </a:prstGeom>
          <a:ln>
            <a:solidFill>
              <a:srgbClr val="FF0000"/>
            </a:solidFill>
            <a:prstDash val="lgDashDotDot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828039" indent="-828039">
              <a:defRPr b="1" sz="4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Attività 8- </a:t>
            </a:r>
            <a:r>
              <a:rPr b="0" sz="2800">
                <a:solidFill>
                  <a:srgbClr val="FFFFFF"/>
                </a:solidFill>
              </a:rPr>
              <a:t>Come era il sogno d’amore? In breve riassumetelo. Nel testo </a:t>
            </a:r>
            <a:r>
              <a:rPr b="0" sz="2800">
                <a:solidFill>
                  <a:srgbClr val="FFFFFF"/>
                </a:solidFill>
              </a:rPr>
              <a:t>trovate </a:t>
            </a:r>
            <a:r>
              <a:rPr b="0" sz="2800">
                <a:solidFill>
                  <a:srgbClr val="FFFFFF"/>
                </a:solidFill>
              </a:rPr>
              <a:t>le parole chiave.</a:t>
            </a:r>
            <a:endParaRPr sz="2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2000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2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" grpId="1"/>
      <p:bldP build="whole" bldLvl="1" animBg="1" rev="0" advAuto="0" spid="18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1193800" y="1600200"/>
            <a:ext cx="14173200" cy="1135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4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Attività 9-</a:t>
            </a:r>
            <a:r>
              <a:rPr b="0"/>
              <a:t>  </a:t>
            </a:r>
            <a:r>
              <a:rPr b="0" sz="2400">
                <a:solidFill>
                  <a:srgbClr val="FFFFFF"/>
                </a:solidFill>
              </a:rPr>
              <a:t>Parlate dei paesi che avete visitato, descrivetene le bellezze sia naturali che artistiche</a:t>
            </a:r>
          </a:p>
        </p:txBody>
      </p:sp>
      <p:sp>
        <p:nvSpPr>
          <p:cNvPr id="188" name="Shape 188"/>
          <p:cNvSpPr/>
          <p:nvPr/>
        </p:nvSpPr>
        <p:spPr>
          <a:xfrm>
            <a:off x="2717329" y="4110335"/>
            <a:ext cx="10821341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pc="50" sz="5400">
                <a:ln w="12700">
                  <a:solidFill>
                    <a:srgbClr val="9567AF"/>
                  </a:solidFill>
                </a:ln>
                <a:solidFill>
                  <a:srgbClr val="FEFEFE"/>
                </a:solidFill>
              </a:defRPr>
            </a:lvl1pPr>
          </a:lstStyle>
          <a:p>
            <a:pPr/>
            <a:r>
              <a:t>Arrivederci alla prossima attività!</a:t>
            </a:r>
          </a:p>
        </p:txBody>
      </p:sp>
      <p:pic>
        <p:nvPicPr>
          <p:cNvPr id="189" name="image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9118" y="5486400"/>
            <a:ext cx="8712259" cy="3336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" name="Group 192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190" name="Shape 190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96874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1" name="Shape 191"/>
            <p:cNvSpPr/>
            <p:nvPr/>
          </p:nvSpPr>
          <p:spPr>
            <a:xfrm>
              <a:off x="444500" y="400735"/>
              <a:ext cx="2895601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Realizzato da Marzio Masoni per Cpia1 Pisa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3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0" presetID="1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7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7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3"/>
      <p:bldP build="whole" bldLvl="1" animBg="1" rev="0" advAuto="0" spid="187" grpId="1"/>
      <p:bldP build="whole" bldLvl="1" animBg="1" rev="0" advAuto="0" spid="188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2870200" y="1016923"/>
            <a:ext cx="10820400" cy="831216"/>
          </a:xfrm>
          <a:prstGeom prst="rect">
            <a:avLst/>
          </a:prstGeom>
          <a:solidFill>
            <a:srgbClr val="D7DFCE"/>
          </a:solidFill>
          <a:ln w="28575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>
                <a:solidFill>
                  <a:srgbClr val="92D05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IMPARA L’ITALIANO CON LE CANZONI</a:t>
            </a:r>
          </a:p>
        </p:txBody>
      </p:sp>
      <p:grpSp>
        <p:nvGrpSpPr>
          <p:cNvPr id="123" name="Group 123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121" name="Shape 121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96874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2" name="Shape 122"/>
            <p:cNvSpPr/>
            <p:nvPr/>
          </p:nvSpPr>
          <p:spPr>
            <a:xfrm>
              <a:off x="444500" y="400735"/>
              <a:ext cx="2895601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Realizzato da Marzio Masoni per Cpia1 Pisa</a:t>
              </a:r>
            </a:p>
          </p:txBody>
        </p:sp>
      </p:grpSp>
      <p:pic>
        <p:nvPicPr>
          <p:cNvPr id="124" name="media1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715702" y="184219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9000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992789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20000">
                <p:cTn id="12" fill="hold" display="0">
                  <p:stCondLst>
                    <p:cond delay="indefinite"/>
                  </p:stCondLst>
                </p:cTn>
                <p:tgtEl>
                  <p:spTgt spid="124"/>
                </p:tgtEl>
              </p:cMediaNode>
            </p:audio>
          </p:childTnLst>
        </p:cTn>
      </p:par>
    </p:tnLst>
    <p:bldLst>
      <p:bldP build="whole" bldLvl="1" animBg="1" rev="0" advAuto="0" spid="12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" name="Group 129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127" name="Shape 127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96874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28" name="Shape 128"/>
            <p:cNvSpPr/>
            <p:nvPr/>
          </p:nvSpPr>
          <p:spPr>
            <a:xfrm>
              <a:off x="444500" y="400735"/>
              <a:ext cx="2895601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Realizzato da Marzio Masoni per Cpia1 Pisa</a:t>
              </a:r>
            </a:p>
          </p:txBody>
        </p:sp>
      </p:grpSp>
      <p:pic>
        <p:nvPicPr>
          <p:cNvPr id="130" name="media1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715702" y="184219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3000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2789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20000">
                <p:cTn id="7" fill="hold" display="0">
                  <p:stCondLst>
                    <p:cond delay="indefinite"/>
                  </p:stCondLst>
                </p:cTn>
                <p:tgtEl>
                  <p:spTgt spid="13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IMPARERAI</a:t>
            </a:r>
          </a:p>
        </p:txBody>
      </p:sp>
      <p:sp>
        <p:nvSpPr>
          <p:cNvPr id="133" name="Shape 133"/>
          <p:cNvSpPr/>
          <p:nvPr>
            <p:ph type="body" idx="1"/>
          </p:nvPr>
        </p:nvSpPr>
        <p:spPr>
          <a:xfrm>
            <a:off x="812800" y="2133600"/>
            <a:ext cx="14630400" cy="62788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b="1">
                <a:solidFill>
                  <a:srgbClr val="FF0000"/>
                </a:solidFill>
              </a:defRPr>
            </a:pPr>
            <a:r>
              <a:t>Contenuti:</a:t>
            </a:r>
          </a:p>
          <a:p>
            <a:pPr>
              <a:lnSpc>
                <a:spcPct val="90000"/>
              </a:lnSpc>
              <a:defRPr b="1">
                <a:solidFill>
                  <a:srgbClr val="FFFF00"/>
                </a:solidFill>
              </a:defRPr>
            </a:pPr>
            <a:r>
              <a:t>competenza lessicale: </a:t>
            </a:r>
            <a:r>
              <a:rPr b="0"/>
              <a:t>congiunzioni, preposizioni, verbi, sostantivi, pronomi, esercizi di memorizzazione di vocaboli;</a:t>
            </a:r>
            <a:endParaRPr b="0"/>
          </a:p>
          <a:p>
            <a:pPr>
              <a:lnSpc>
                <a:spcPct val="90000"/>
              </a:lnSpc>
              <a:defRPr b="1">
                <a:solidFill>
                  <a:srgbClr val="92D050"/>
                </a:solidFill>
              </a:defRPr>
            </a:pPr>
            <a:r>
              <a:t>competenza grammaticale: </a:t>
            </a:r>
            <a:r>
              <a:rPr b="0"/>
              <a:t>uso del verbo modo indicativo (presente, passato prossimo, imperfetto, futuro) e modo infinito; uso dell’ausiliare avere,</a:t>
            </a:r>
            <a:endParaRPr b="0"/>
          </a:p>
          <a:p>
            <a:pPr>
              <a:lnSpc>
                <a:spcPct val="90000"/>
              </a:lnSpc>
              <a:defRPr b="1">
                <a:solidFill>
                  <a:srgbClr val="DFDAE3"/>
                </a:solidFill>
              </a:defRPr>
            </a:pPr>
            <a:r>
              <a:t>competenza pragmatico-comunicativa: </a:t>
            </a:r>
            <a:r>
              <a:rPr b="0"/>
              <a:t>analisi testuale e comprensione del testo;</a:t>
            </a:r>
            <a:r>
              <a:rPr>
                <a:solidFill>
                  <a:srgbClr val="FFFFFF"/>
                </a:solidFill>
              </a:rPr>
              <a:t> </a:t>
            </a:r>
          </a:p>
        </p:txBody>
      </p:sp>
      <p:grpSp>
        <p:nvGrpSpPr>
          <p:cNvPr id="136" name="Group 136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134" name="Shape 134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96874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5" name="Shape 135"/>
            <p:cNvSpPr/>
            <p:nvPr/>
          </p:nvSpPr>
          <p:spPr>
            <a:xfrm>
              <a:off x="444500" y="400735"/>
              <a:ext cx="2895601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Realizzato da Marzio Masoni per Cpia1 Pisa</a:t>
              </a:r>
            </a:p>
          </p:txBody>
        </p:sp>
      </p:grpSp>
      <p:pic>
        <p:nvPicPr>
          <p:cNvPr id="137" name="media1.mp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715702" y="184219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9000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"/>
                            </p:stCondLst>
                            <p:childTnLst>
                              <p:par>
                                <p:cTn id="10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Class="entr" nodeType="with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5992789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20000">
                <p:cTn id="39" fill="hold" display="0">
                  <p:stCondLst>
                    <p:cond delay="indefinite"/>
                  </p:stCondLst>
                </p:cTn>
                <p:tgtEl>
                  <p:spTgt spid="137"/>
                </p:tgtEl>
              </p:cMediaNode>
            </p:audio>
          </p:childTnLst>
        </p:cTn>
      </p:par>
    </p:tnLst>
    <p:bldLst>
      <p:bldP build="whole" bldLvl="1" animBg="1" rev="0" advAuto="0" spid="132" grpId="1"/>
      <p:bldP build="p" bldLvl="1" animBg="1" rev="0" advAuto="0" spid="133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2" name="Group 142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140" name="Shape 140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96874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1" name="Shape 141"/>
            <p:cNvSpPr/>
            <p:nvPr/>
          </p:nvSpPr>
          <p:spPr>
            <a:xfrm>
              <a:off x="444500" y="400735"/>
              <a:ext cx="2895601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Realizzato da Marzio Masoni per Cpia1 Pisa</a:t>
              </a:r>
            </a:p>
          </p:txBody>
        </p:sp>
      </p:grpSp>
      <p:pic>
        <p:nvPicPr>
          <p:cNvPr id="143" name="media1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715702" y="184219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9000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2789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20000">
                <p:cTn id="7" fill="hold" display="0">
                  <p:stCondLst>
                    <p:cond delay="indefinite"/>
                  </p:stCondLst>
                </p:cTn>
                <p:tgtEl>
                  <p:spTgt spid="14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1193800" y="2679174"/>
            <a:ext cx="13868400" cy="377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i="1" sz="4800">
                <a:ln w="9525">
                  <a:solidFill>
                    <a:srgbClr val="FFFF00"/>
                  </a:solidFill>
                </a:ln>
                <a:solidFill>
                  <a:srgbClr val="FFFFFF"/>
                </a:solidFill>
              </a:defRPr>
            </a:pPr>
            <a:r>
              <a:t>Attività 1 </a:t>
            </a:r>
            <a:r>
              <a:rPr>
                <a:ln>
                  <a:noFill/>
                </a:ln>
              </a:rPr>
              <a:t>- </a:t>
            </a:r>
            <a:r>
              <a:rPr>
                <a:ln>
                  <a:noFill/>
                </a:ln>
              </a:rPr>
              <a:t>Prima di ascoltarla leggete il titolo della canzone. </a:t>
            </a:r>
            <a:r>
              <a:rPr>
                <a:ln>
                  <a:noFill/>
                </a:ln>
              </a:rPr>
              <a:t>Di che cosa canterá? </a:t>
            </a:r>
            <a:r>
              <a:rPr>
                <a:ln>
                  <a:noFill/>
                </a:ln>
              </a:rPr>
              <a:t>(di un viaggio, un sogno, un amore..?) </a:t>
            </a:r>
            <a:r>
              <a:rPr>
                <a:ln>
                  <a:noFill/>
                </a:ln>
              </a:rPr>
              <a:t>Fate delle ipotesi. Confrontate le vostre affermazioni con il testo della canzone</a:t>
            </a:r>
          </a:p>
        </p:txBody>
      </p:sp>
      <p:grpSp>
        <p:nvGrpSpPr>
          <p:cNvPr id="148" name="Group 148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146" name="Shape 146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96874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47" name="Shape 147"/>
            <p:cNvSpPr/>
            <p:nvPr/>
          </p:nvSpPr>
          <p:spPr>
            <a:xfrm>
              <a:off x="444500" y="400735"/>
              <a:ext cx="2895601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Realizzato da Marzio Masoni per Cpia1 Pisa</a:t>
              </a:r>
            </a:p>
          </p:txBody>
        </p:sp>
      </p:grpSp>
      <p:pic>
        <p:nvPicPr>
          <p:cNvPr id="149" name="media1.mp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715702" y="184219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52000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2789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20000">
                <p:cTn id="7" fill="hold" display="0">
                  <p:stCondLst>
                    <p:cond delay="indefinite"/>
                  </p:stCondLst>
                </p:cTn>
                <p:tgtEl>
                  <p:spTgt spid="14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media2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32000" y="0"/>
            <a:ext cx="12192000" cy="914400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grpSp>
        <p:nvGrpSpPr>
          <p:cNvPr id="154" name="Group 154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152" name="Shape 152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96874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3" name="Shape 153"/>
            <p:cNvSpPr/>
            <p:nvPr/>
          </p:nvSpPr>
          <p:spPr>
            <a:xfrm>
              <a:off x="444500" y="400735"/>
              <a:ext cx="2895601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Realizzato da Marzio Masoni per Cpia1 Pisa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36000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23000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5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 158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156" name="Shape 156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96874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7" name="Shape 157"/>
            <p:cNvSpPr/>
            <p:nvPr/>
          </p:nvSpPr>
          <p:spPr>
            <a:xfrm>
              <a:off x="444500" y="400735"/>
              <a:ext cx="2895601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Realizzato da Marzio Masoni per Cpia1 Pisa</a:t>
              </a:r>
            </a:p>
          </p:txBody>
        </p:sp>
      </p:grpSp>
      <p:pic>
        <p:nvPicPr>
          <p:cNvPr id="159" name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2400"/>
            <a:ext cx="15917026" cy="8488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media1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614400" y="1623753"/>
            <a:ext cx="571500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29000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98367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20000">
                <p:cTn id="7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1346200" y="1010397"/>
            <a:ext cx="10744200" cy="2301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4800">
                <a:solidFill>
                  <a:srgbClr val="FFFF00"/>
                </a:solidFill>
              </a:defRPr>
            </a:pPr>
            <a:r>
              <a:t>Attività 2 -</a:t>
            </a:r>
            <a:r>
              <a:rPr b="0"/>
              <a:t> </a:t>
            </a:r>
            <a:r>
              <a:rPr b="0">
                <a:solidFill>
                  <a:srgbClr val="FFFFFF"/>
                </a:solidFill>
              </a:rPr>
              <a:t>Ascoltate la canzone. </a:t>
            </a:r>
            <a:r>
              <a:rPr b="0">
                <a:solidFill>
                  <a:srgbClr val="FFFFFF"/>
                </a:solidFill>
              </a:rPr>
              <a:t>La melodia vi aiuterà risolvere eventuali dubbi</a:t>
            </a:r>
          </a:p>
        </p:txBody>
      </p:sp>
      <p:pic>
        <p:nvPicPr>
          <p:cNvPr id="163" name="image9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3800" y="3581400"/>
            <a:ext cx="13944100" cy="51558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" name="Group 166"/>
          <p:cNvGrpSpPr/>
          <p:nvPr/>
        </p:nvGrpSpPr>
        <p:grpSpPr>
          <a:xfrm>
            <a:off x="12576002" y="7627974"/>
            <a:ext cx="3632201" cy="1447801"/>
            <a:chOff x="0" y="0"/>
            <a:chExt cx="3632200" cy="1447800"/>
          </a:xfrm>
        </p:grpSpPr>
        <p:sp>
          <p:nvSpPr>
            <p:cNvPr id="164" name="Shape 164"/>
            <p:cNvSpPr/>
            <p:nvPr/>
          </p:nvSpPr>
          <p:spPr>
            <a:xfrm>
              <a:off x="0" y="0"/>
              <a:ext cx="3632200" cy="1447800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96874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65" name="Shape 165"/>
            <p:cNvSpPr/>
            <p:nvPr/>
          </p:nvSpPr>
          <p:spPr>
            <a:xfrm>
              <a:off x="444500" y="400735"/>
              <a:ext cx="2895601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Realizzato da Marzio Masoni per Cpia1 Pisa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8000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2" grpId="1"/>
      <p:bldP build="whole" bldLvl="1" animBg="1" rev="0" advAuto="0" spid="163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Vertice">
  <a:themeElements>
    <a:clrScheme name="Vert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0000FF"/>
      </a:hlink>
      <a:folHlink>
        <a:srgbClr val="FF00FF"/>
      </a:folHlink>
    </a:clrScheme>
    <a:fontScheme name="Vertice">
      <a:majorFont>
        <a:latin typeface="Book Antiqua"/>
        <a:ea typeface="Book Antiqua"/>
        <a:cs typeface="Book Antiqua"/>
      </a:majorFont>
      <a:minorFont>
        <a:latin typeface="Helvetica"/>
        <a:ea typeface="Helvetica"/>
        <a:cs typeface="Helvetica"/>
      </a:minorFont>
    </a:fontScheme>
    <a:fmtScheme name="Vert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90500" dist="228600" dir="2700000">
              <a:srgbClr val="000000">
                <a:alpha val="25500"/>
              </a:srgbClr>
            </a:outerShdw>
          </a:effectLst>
        </a:effectStyle>
        <a:effectStyle>
          <a:effectLst>
            <a:outerShdw sx="100000" sy="100000" kx="0" ky="0" algn="b" rotWithShape="0" blurRad="190500" dist="228600" dir="2700000">
              <a:srgbClr val="000000">
                <a:alpha val="25500"/>
              </a:srgbClr>
            </a:outerShdw>
          </a:effectLst>
        </a:effectStyle>
        <a:effectStyle>
          <a:effectLst>
            <a:outerShdw sx="100000" sy="100000" kx="0" ky="0" algn="b" rotWithShape="0" blurRad="127000" dist="101600" dir="27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90500" dist="228600" dir="2700000">
            <a:srgbClr val="000000">
              <a:alpha val="255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Book Antiqu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0" dist="101600" dir="27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Book Antiqu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Vertice">
  <a:themeElements>
    <a:clrScheme name="Vert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0000FF"/>
      </a:hlink>
      <a:folHlink>
        <a:srgbClr val="FF00FF"/>
      </a:folHlink>
    </a:clrScheme>
    <a:fontScheme name="Vertice">
      <a:majorFont>
        <a:latin typeface="Book Antiqua"/>
        <a:ea typeface="Book Antiqua"/>
        <a:cs typeface="Book Antiqua"/>
      </a:majorFont>
      <a:minorFont>
        <a:latin typeface="Helvetica"/>
        <a:ea typeface="Helvetica"/>
        <a:cs typeface="Helvetica"/>
      </a:minorFont>
    </a:fontScheme>
    <a:fmtScheme name="Vert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90500" dist="228600" dir="2700000">
              <a:srgbClr val="000000">
                <a:alpha val="25500"/>
              </a:srgbClr>
            </a:outerShdw>
          </a:effectLst>
        </a:effectStyle>
        <a:effectStyle>
          <a:effectLst>
            <a:outerShdw sx="100000" sy="100000" kx="0" ky="0" algn="b" rotWithShape="0" blurRad="190500" dist="228600" dir="2700000">
              <a:srgbClr val="000000">
                <a:alpha val="25500"/>
              </a:srgbClr>
            </a:outerShdw>
          </a:effectLst>
        </a:effectStyle>
        <a:effectStyle>
          <a:effectLst>
            <a:outerShdw sx="100000" sy="100000" kx="0" ky="0" algn="b" rotWithShape="0" blurRad="127000" dist="101600" dir="27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90500" dist="228600" dir="2700000">
            <a:srgbClr val="000000">
              <a:alpha val="255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Book Antiqu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0" dist="101600" dir="27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Book Antiqu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